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sldIdLst>
    <p:sldId id="256" r:id="rId5"/>
    <p:sldId id="257" r:id="rId6"/>
    <p:sldId id="259" r:id="rId7"/>
    <p:sldId id="260" r:id="rId8"/>
  </p:sldIdLst>
  <p:sldSz cx="9144000" cy="6858000" type="screen4x3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10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Event details and aesthetic reference: SPR2026 Graphic.png (provided by user).
- SPR white logo: SPR Logo - white.eps (provided by user).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Original SPR logo: SPR_Logo 9-30.png (provided by user).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5F0E0-C9B3-1AE5-B35E-D2CFDC38E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AE8CE2-C258-1687-2CC5-6F2AA9E390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1D3AC2-FFE5-B067-F711-BFBC938E7D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Original SPR logo: SPR_Logo 9-30.png (provided by user).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A28DA6-19C9-4A14-19B9-9A87281A49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757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53420-5A16-AEA6-086C-624CD79A1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37F784-30FC-E358-4072-FF187145BE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BA0C32-7D97-2C5E-72C6-6B3D2CD9C3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Original SPR logo: SPR_Logo 9-30.png (provided by user).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8E6969-6A79-9FF7-2A14-96F1287B80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13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/halifax.jpg"/>
          <p:cNvPicPr>
            <a:picLocks noGrp="1" noSelect="1" noRot="1" noChangeAspect="1" noMove="1" noResize="1" noEditPoints="1" noAdjustHandles="1" noChangeArrowheads="1"/>
          </p:cNvPicPr>
          <p:nvPr/>
        </p:nvPicPr>
        <p:blipFill>
          <a:blip r:embed="rId3"/>
          <a:srcRect l="5556" r="555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>
            <a:spLocks noGrp="1" noSelect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7306A">
              <a:alpha val="38000"/>
            </a:srgbClr>
          </a:solidFill>
          <a:ln w="12700">
            <a:solidFill>
              <a:srgbClr val="1730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>
            <a:spLocks noGrp="1" noSelect="1" noRot="1" noChangeAspect="1" noMove="1" noResize="1" noEditPoints="1" noAdjustHandles="1" noChangeArrowheads="1" noChangeShapeType="1" noTextEdit="1"/>
          </p:cNvSpPr>
          <p:nvPr/>
        </p:nvSpPr>
        <p:spPr>
          <a:xfrm>
            <a:off x="384048" y="347472"/>
            <a:ext cx="5394960" cy="1847088"/>
          </a:xfrm>
          <a:prstGeom prst="rect">
            <a:avLst/>
          </a:prstGeom>
          <a:solidFill>
            <a:srgbClr val="17306A">
              <a:alpha val="58000"/>
            </a:srgbClr>
          </a:solidFill>
          <a:ln w="12700">
            <a:solidFill>
              <a:srgbClr val="1730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>
            <a:spLocks/>
          </p:cNvSpPr>
          <p:nvPr/>
        </p:nvSpPr>
        <p:spPr>
          <a:xfrm>
            <a:off x="621792" y="576072"/>
            <a:ext cx="4892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Welcome to SPR’s 66th</a:t>
            </a:r>
            <a:endParaRPr lang="en-US" sz="2900" dirty="0"/>
          </a:p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Annual Meeting!</a:t>
            </a:r>
            <a:endParaRPr lang="en-US" sz="2900" dirty="0"/>
          </a:p>
        </p:txBody>
      </p:sp>
      <p:sp>
        <p:nvSpPr>
          <p:cNvPr id="6" name="Shape 3"/>
          <p:cNvSpPr>
            <a:spLocks noGrp="1" noSelect="1" noRot="1" noChangeAspect="1" noMove="1" noResize="1" noEditPoints="1" noAdjustHandles="1" noChangeArrowheads="1" noChangeShapeType="1" noTextEdit="1"/>
          </p:cNvSpPr>
          <p:nvPr/>
        </p:nvSpPr>
        <p:spPr>
          <a:xfrm>
            <a:off x="640080" y="1764792"/>
            <a:ext cx="1965960" cy="1"/>
          </a:xfrm>
          <a:prstGeom prst="line">
            <a:avLst/>
          </a:prstGeom>
          <a:noFill/>
          <a:ln w="50800">
            <a:solidFill>
              <a:srgbClr val="F3D7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>
            <a:spLocks noGrp="1" noSelect="1" noRot="1" noChangeAspect="1" noMove="1" noResize="1" noEditPoints="1" noAdjustHandles="1" noChangeArrowheads="1" noChangeShapeType="1" noTextEdit="1"/>
          </p:cNvSpPr>
          <p:nvPr/>
        </p:nvSpPr>
        <p:spPr>
          <a:xfrm>
            <a:off x="640080" y="185623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10" dirty="0">
                <a:solidFill>
                  <a:srgbClr val="F3D742"/>
                </a:solidFill>
              </a:rPr>
              <a:t>HALIFAX  |  OCTOBER 14–17, 2026</a:t>
            </a:r>
            <a:endParaRPr lang="en-US" sz="1200" dirty="0"/>
          </a:p>
        </p:txBody>
      </p:sp>
      <p:pic>
        <p:nvPicPr>
          <p:cNvPr id="8" name="Image 1" descr="/mnt/data/work/logo_white.png"/>
          <p:cNvPicPr>
            <a:picLocks noGrp="1" noSelect="1" noRot="1" noChangeAspect="1" noMove="1" noResize="1" noEditPoints="1" noAdjustHandles="1" noChangeArrowheads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0" y="314007"/>
            <a:ext cx="1993392" cy="1145921"/>
          </a:xfrm>
          <a:prstGeom prst="rect">
            <a:avLst/>
          </a:prstGeom>
        </p:spPr>
      </p:pic>
      <p:sp>
        <p:nvSpPr>
          <p:cNvPr id="9" name="Shape 5"/>
          <p:cNvSpPr>
            <a:spLocks noGrp="1" noSelect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6272784"/>
            <a:ext cx="9144000" cy="585216"/>
          </a:xfrm>
          <a:prstGeom prst="rect">
            <a:avLst/>
          </a:prstGeom>
          <a:solidFill>
            <a:srgbClr val="17306A"/>
          </a:solidFill>
          <a:ln w="12700">
            <a:solidFill>
              <a:srgbClr val="17306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6"/>
          <p:cNvSpPr>
            <a:spLocks noGrp="1" noSelect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6272784"/>
            <a:ext cx="9144000" cy="1"/>
          </a:xfrm>
          <a:prstGeom prst="line">
            <a:avLst/>
          </a:prstGeom>
          <a:noFill/>
          <a:ln w="25400">
            <a:solidFill>
              <a:srgbClr val="F3D7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>
            <a:spLocks noGrp="1" noSelect="1" noRot="1" noChangeAspect="1" noMove="1" noResize="1" noEditPoints="1" noAdjustHandles="1" noChangeArrowheads="1" noChangeShapeType="1" noTextEdit="1"/>
          </p:cNvSpPr>
          <p:nvPr/>
        </p:nvSpPr>
        <p:spPr>
          <a:xfrm>
            <a:off x="274320" y="6437376"/>
            <a:ext cx="85953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SPR 2026 Annual Meeting | OCTOBER 14–17, 2026 | Halifax, Nova Scotia, Canada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/logo_color.png"/>
          <p:cNvPicPr>
            <a:picLocks noGrp="1" noSelect="1" noRot="1" noChangeAspect="1" noMove="1" noResize="1" noEditPoints="1" noAdjustHandles="1" noChangeArrowheads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127306"/>
            <a:ext cx="1417320" cy="81523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438912"/>
            <a:ext cx="6629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265B"/>
                </a:solidFill>
              </a:rPr>
              <a:t>Presentation Title</a:t>
            </a:r>
            <a:endParaRPr lang="en-US" sz="2700" dirty="0"/>
          </a:p>
        </p:txBody>
      </p:sp>
      <p:sp>
        <p:nvSpPr>
          <p:cNvPr id="4" name="Shape 1"/>
          <p:cNvSpPr>
            <a:spLocks noGrp="1" noSelect="1" noRot="1" noChangeAspect="1" noMove="1" noResize="1" noEditPoints="1" noAdjustHandles="1" noChangeArrowheads="1" noChangeShapeType="1" noTextEdit="1"/>
          </p:cNvSpPr>
          <p:nvPr/>
        </p:nvSpPr>
        <p:spPr>
          <a:xfrm>
            <a:off x="502920" y="987552"/>
            <a:ext cx="1234440" cy="1"/>
          </a:xfrm>
          <a:prstGeom prst="line">
            <a:avLst/>
          </a:prstGeom>
          <a:noFill/>
          <a:ln w="50800">
            <a:solidFill>
              <a:srgbClr val="F3D7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530352" y="1115568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448A6"/>
                </a:solidFill>
              </a:rPr>
              <a:t>Speaker Name, Credentials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30352" y="142646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8556F"/>
                </a:solidFill>
              </a:rPr>
              <a:t>Institution or Affiliation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30352" y="2103120"/>
            <a:ext cx="8092440" cy="2651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4A5568"/>
                </a:solidFill>
              </a:rPr>
              <a:t>Add presentation content here</a:t>
            </a:r>
            <a:endParaRPr lang="en-US" sz="2400" dirty="0"/>
          </a:p>
        </p:txBody>
      </p:sp>
      <p:sp>
        <p:nvSpPr>
          <p:cNvPr id="8" name="Shape 5"/>
          <p:cNvSpPr>
            <a:spLocks noGrp="1" noSelect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6272784"/>
            <a:ext cx="9144000" cy="585216"/>
          </a:xfrm>
          <a:prstGeom prst="rect">
            <a:avLst/>
          </a:prstGeom>
          <a:solidFill>
            <a:srgbClr val="17306A"/>
          </a:solidFill>
          <a:ln w="12700">
            <a:solidFill>
              <a:srgbClr val="17306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>
            <a:spLocks noGrp="1" noSelect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6272784"/>
            <a:ext cx="9144000" cy="1"/>
          </a:xfrm>
          <a:prstGeom prst="line">
            <a:avLst/>
          </a:prstGeom>
          <a:noFill/>
          <a:ln w="25400">
            <a:solidFill>
              <a:srgbClr val="F3D7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>
            <a:spLocks noGrp="1" noSelect="1" noRot="1" noChangeAspect="1" noMove="1" noResize="1" noEditPoints="1" noAdjustHandles="1" noChangeArrowheads="1" noChangeShapeType="1" noTextEdit="1"/>
          </p:cNvSpPr>
          <p:nvPr/>
        </p:nvSpPr>
        <p:spPr>
          <a:xfrm>
            <a:off x="274320" y="6437376"/>
            <a:ext cx="85953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SPR 2026 Annual Meeting | OCTOBER 14–17, 2026 | Halifax, Nova Scotia, Canada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B452A-5B11-E16E-91DF-F28E6D17E96D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/logo_color.png">
            <a:extLst>
              <a:ext uri="{FF2B5EF4-FFF2-40B4-BE49-F238E27FC236}">
                <a16:creationId xmlns:a16="http://schemas.microsoft.com/office/drawing/2014/main" id="{114EB4DC-DDEE-E9CC-DB2A-ECEE992007E0}"/>
              </a:ext>
            </a:extLst>
          </p:cNvPr>
          <p:cNvPicPr>
            <a:picLocks noGrp="1" noSelect="1" noRot="1" noChangeAspect="1" noMove="1" noResize="1" noEditPoints="1" noAdjustHandles="1" noChangeArrowheads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127306"/>
            <a:ext cx="1417320" cy="815236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54D1FF52-6FEA-5D0F-5821-A63D4439BE89}"/>
              </a:ext>
            </a:extLst>
          </p:cNvPr>
          <p:cNvSpPr/>
          <p:nvPr/>
        </p:nvSpPr>
        <p:spPr>
          <a:xfrm>
            <a:off x="502920" y="438912"/>
            <a:ext cx="6629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265B"/>
                </a:solidFill>
              </a:rPr>
              <a:t>Presentation Title</a:t>
            </a:r>
            <a:endParaRPr lang="en-US" sz="2700" dirty="0"/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943271C1-16CF-6CDE-42CA-0CD234D750C9}"/>
              </a:ext>
            </a:extLst>
          </p:cNvPr>
          <p:cNvSpPr>
            <a:spLocks noGrp="1" noSelect="1" noRot="1" noChangeAspect="1" noMove="1" noResize="1" noEditPoints="1" noAdjustHandles="1" noChangeArrowheads="1" noChangeShapeType="1" noTextEdit="1"/>
          </p:cNvSpPr>
          <p:nvPr/>
        </p:nvSpPr>
        <p:spPr>
          <a:xfrm>
            <a:off x="502920" y="987552"/>
            <a:ext cx="1234440" cy="1"/>
          </a:xfrm>
          <a:prstGeom prst="line">
            <a:avLst/>
          </a:prstGeom>
          <a:noFill/>
          <a:ln w="50800">
            <a:solidFill>
              <a:srgbClr val="F3D7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FCB1CB9B-A949-CCE5-42BE-913685FB3541}"/>
              </a:ext>
            </a:extLst>
          </p:cNvPr>
          <p:cNvSpPr/>
          <p:nvPr/>
        </p:nvSpPr>
        <p:spPr>
          <a:xfrm>
            <a:off x="530352" y="1115568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448A6"/>
                </a:solidFill>
              </a:rPr>
              <a:t>Speaker Name, Credentials</a:t>
            </a:r>
            <a:endParaRPr lang="en-US" sz="15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1CDADEC5-435E-CA8D-C98A-C4EE9E6634A9}"/>
              </a:ext>
            </a:extLst>
          </p:cNvPr>
          <p:cNvSpPr/>
          <p:nvPr/>
        </p:nvSpPr>
        <p:spPr>
          <a:xfrm>
            <a:off x="530352" y="142646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8556F"/>
                </a:solidFill>
              </a:rPr>
              <a:t>Institution or Affiliation</a:t>
            </a:r>
            <a:endParaRPr lang="en-US" sz="13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E885657A-0436-A1D3-A1C9-B6DE6915D94C}"/>
              </a:ext>
            </a:extLst>
          </p:cNvPr>
          <p:cNvSpPr/>
          <p:nvPr/>
        </p:nvSpPr>
        <p:spPr>
          <a:xfrm>
            <a:off x="530352" y="2103120"/>
            <a:ext cx="8092440" cy="2651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2400" i="1">
                <a:solidFill>
                  <a:srgbClr val="4A5568"/>
                </a:solidFill>
              </a:rPr>
              <a:t>Add presentation content here</a:t>
            </a:r>
            <a:endParaRPr lang="en-US" sz="240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634A6C0F-5337-A49B-D509-39EE097FBCC0}"/>
              </a:ext>
            </a:extLst>
          </p:cNvPr>
          <p:cNvSpPr>
            <a:spLocks noGrp="1" noSelect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6272784"/>
            <a:ext cx="9144000" cy="585216"/>
          </a:xfrm>
          <a:prstGeom prst="rect">
            <a:avLst/>
          </a:prstGeom>
          <a:solidFill>
            <a:srgbClr val="17306A"/>
          </a:solidFill>
          <a:ln w="12700">
            <a:solidFill>
              <a:srgbClr val="17306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02D79C80-CD71-ED6E-FD74-B8E889CF10F1}"/>
              </a:ext>
            </a:extLst>
          </p:cNvPr>
          <p:cNvSpPr>
            <a:spLocks noGrp="1" noSelect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6272784"/>
            <a:ext cx="9144000" cy="1"/>
          </a:xfrm>
          <a:prstGeom prst="line">
            <a:avLst/>
          </a:prstGeom>
          <a:noFill/>
          <a:ln w="25400">
            <a:solidFill>
              <a:srgbClr val="F3D7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0D2A1D9D-88EF-0A26-58F0-FADF04B8D317}"/>
              </a:ext>
            </a:extLst>
          </p:cNvPr>
          <p:cNvSpPr>
            <a:spLocks noGrp="1" noSelect="1" noRot="1" noChangeAspect="1" noMove="1" noResize="1" noEditPoints="1" noAdjustHandles="1" noChangeArrowheads="1" noChangeShapeType="1" noTextEdit="1"/>
          </p:cNvSpPr>
          <p:nvPr/>
        </p:nvSpPr>
        <p:spPr>
          <a:xfrm>
            <a:off x="274320" y="6437376"/>
            <a:ext cx="85953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SPR 2026 Annual Meeting | OCTOBER 14–17, 2026 | Halifax, Nova Scotia, Canada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913761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CFC9F-3852-9B3E-77A2-DEE359F20D2E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/logo_color.png">
            <a:extLst>
              <a:ext uri="{FF2B5EF4-FFF2-40B4-BE49-F238E27FC236}">
                <a16:creationId xmlns:a16="http://schemas.microsoft.com/office/drawing/2014/main" id="{13646084-38AE-4CE9-EACE-EF15FF83ADFC}"/>
              </a:ext>
            </a:extLst>
          </p:cNvPr>
          <p:cNvPicPr>
            <a:picLocks noGrp="1" noSelect="1" noRot="1" noChangeAspect="1" noMove="1" noResize="1" noEditPoints="1" noAdjustHandles="1" noChangeArrowheads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127306"/>
            <a:ext cx="1417320" cy="815236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8C23BA56-0C82-E56A-EC68-63AE3373E5EF}"/>
              </a:ext>
            </a:extLst>
          </p:cNvPr>
          <p:cNvSpPr/>
          <p:nvPr/>
        </p:nvSpPr>
        <p:spPr>
          <a:xfrm>
            <a:off x="502920" y="438912"/>
            <a:ext cx="6629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5265B"/>
                </a:solidFill>
              </a:rPr>
              <a:t>Presentation Title</a:t>
            </a:r>
            <a:endParaRPr lang="en-US" sz="2700" dirty="0"/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5803ED10-26EC-793A-01EE-1140E43A1ABE}"/>
              </a:ext>
            </a:extLst>
          </p:cNvPr>
          <p:cNvSpPr>
            <a:spLocks noGrp="1" noSelect="1" noRot="1" noChangeAspect="1" noMove="1" noResize="1" noEditPoints="1" noAdjustHandles="1" noChangeArrowheads="1" noChangeShapeType="1" noTextEdit="1"/>
          </p:cNvSpPr>
          <p:nvPr/>
        </p:nvSpPr>
        <p:spPr>
          <a:xfrm>
            <a:off x="502920" y="987552"/>
            <a:ext cx="1234440" cy="1"/>
          </a:xfrm>
          <a:prstGeom prst="line">
            <a:avLst/>
          </a:prstGeom>
          <a:noFill/>
          <a:ln w="50800">
            <a:solidFill>
              <a:srgbClr val="F3D7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55CA4F37-393E-E82A-8297-2C3C08AAC35F}"/>
              </a:ext>
            </a:extLst>
          </p:cNvPr>
          <p:cNvSpPr/>
          <p:nvPr/>
        </p:nvSpPr>
        <p:spPr>
          <a:xfrm>
            <a:off x="530352" y="1115568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448A6"/>
                </a:solidFill>
              </a:rPr>
              <a:t>Speaker Name, Credentials</a:t>
            </a:r>
            <a:endParaRPr lang="en-US" sz="15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EF5BC7E1-097A-F6E4-0802-DB455B673C3A}"/>
              </a:ext>
            </a:extLst>
          </p:cNvPr>
          <p:cNvSpPr/>
          <p:nvPr/>
        </p:nvSpPr>
        <p:spPr>
          <a:xfrm>
            <a:off x="530352" y="142646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8556F"/>
                </a:solidFill>
              </a:rPr>
              <a:t>Institution or Affiliation</a:t>
            </a:r>
            <a:endParaRPr lang="en-US" sz="13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E06D1C7A-A760-1B8E-D009-B51BBE67BA16}"/>
              </a:ext>
            </a:extLst>
          </p:cNvPr>
          <p:cNvSpPr/>
          <p:nvPr/>
        </p:nvSpPr>
        <p:spPr>
          <a:xfrm>
            <a:off x="530352" y="2103120"/>
            <a:ext cx="8092440" cy="2651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4A5568"/>
                </a:solidFill>
              </a:rPr>
              <a:t>Add presentation content here</a:t>
            </a:r>
            <a:endParaRPr lang="en-US" sz="240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78429904-38C5-CE84-0B9F-4B8165F170D5}"/>
              </a:ext>
            </a:extLst>
          </p:cNvPr>
          <p:cNvSpPr>
            <a:spLocks noGrp="1" noSelect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6272784"/>
            <a:ext cx="9144000" cy="585216"/>
          </a:xfrm>
          <a:prstGeom prst="rect">
            <a:avLst/>
          </a:prstGeom>
          <a:solidFill>
            <a:srgbClr val="17306A"/>
          </a:solidFill>
          <a:ln w="12700">
            <a:solidFill>
              <a:srgbClr val="17306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C25E96C2-82A9-3367-8F1F-C80B93B61871}"/>
              </a:ext>
            </a:extLst>
          </p:cNvPr>
          <p:cNvSpPr>
            <a:spLocks noGrp="1" noSelect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6272784"/>
            <a:ext cx="9144000" cy="1"/>
          </a:xfrm>
          <a:prstGeom prst="line">
            <a:avLst/>
          </a:prstGeom>
          <a:noFill/>
          <a:ln w="25400">
            <a:solidFill>
              <a:srgbClr val="F3D7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86DB5BA4-D927-21C3-A853-44CE40AC755C}"/>
              </a:ext>
            </a:extLst>
          </p:cNvPr>
          <p:cNvSpPr>
            <a:spLocks noGrp="1" noSelect="1" noRot="1" noChangeAspect="1" noMove="1" noResize="1" noEditPoints="1" noAdjustHandles="1" noChangeArrowheads="1" noChangeShapeType="1" noTextEdit="1"/>
          </p:cNvSpPr>
          <p:nvPr/>
        </p:nvSpPr>
        <p:spPr>
          <a:xfrm>
            <a:off x="274320" y="6437376"/>
            <a:ext cx="85953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SPR 2026 Annual Meeting | OCTOBER 14–17, 2026 | Halifax, Nova Scotia, Canada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77132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98fcda7-1a6b-4339-9ded-4fe069bb9413" xsi:nil="true"/>
    <lcf76f155ced4ddcb4097134ff3c332f xmlns="0db1bba9-03f0-471b-9f5e-0e62d43765d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C2885433379546ACDAE4F8E5E2F451" ma:contentTypeVersion="13" ma:contentTypeDescription="Create a new document." ma:contentTypeScope="" ma:versionID="e693a4557c94f9a6ce004544df96f3c7">
  <xsd:schema xmlns:xsd="http://www.w3.org/2001/XMLSchema" xmlns:xs="http://www.w3.org/2001/XMLSchema" xmlns:p="http://schemas.microsoft.com/office/2006/metadata/properties" xmlns:ns2="0db1bba9-03f0-471b-9f5e-0e62d43765d6" xmlns:ns3="198fcda7-1a6b-4339-9ded-4fe069bb9413" targetNamespace="http://schemas.microsoft.com/office/2006/metadata/properties" ma:root="true" ma:fieldsID="d41e9a391d8dafa1859241b3de51d59d" ns2:_="" ns3:_="">
    <xsd:import namespace="0db1bba9-03f0-471b-9f5e-0e62d43765d6"/>
    <xsd:import namespace="198fcda7-1a6b-4339-9ded-4fe069bb94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b1bba9-03f0-471b-9f5e-0e62d43765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ffd74987-fef7-4bf0-a19e-8932986c17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8fcda7-1a6b-4339-9ded-4fe069bb9413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9d6bffa-bec7-4a30-8826-64bbd173f079}" ma:internalName="TaxCatchAll" ma:showField="CatchAllData" ma:web="198fcda7-1a6b-4339-9ded-4fe069bb94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468578-F3E8-4F93-9583-727F2FFD61FA}">
  <ds:schemaRefs>
    <ds:schemaRef ds:uri="http://schemas.microsoft.com/office/2006/metadata/properties"/>
    <ds:schemaRef ds:uri="http://schemas.microsoft.com/office/infopath/2007/PartnerControls"/>
    <ds:schemaRef ds:uri="198fcda7-1a6b-4339-9ded-4fe069bb9413"/>
    <ds:schemaRef ds:uri="0db1bba9-03f0-471b-9f5e-0e62d43765d6"/>
  </ds:schemaRefs>
</ds:datastoreItem>
</file>

<file path=customXml/itemProps2.xml><?xml version="1.0" encoding="utf-8"?>
<ds:datastoreItem xmlns:ds="http://schemas.openxmlformats.org/officeDocument/2006/customXml" ds:itemID="{9727CAD5-AB8B-4AB7-AD93-B4D6E76DD4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2ACE1B-A6D2-4C63-89F4-1D2620563F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b1bba9-03f0-471b-9f5e-0e62d43765d6"/>
    <ds:schemaRef ds:uri="198fcda7-1a6b-4339-9ded-4fe069bb94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229</Words>
  <Application>Microsoft Office PowerPoint</Application>
  <PresentationFormat>On-screen Show (4:3)</PresentationFormat>
  <Paragraphs>27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Society for Psychophysiological Research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 2026 Speaker Slides Template</dc:title>
  <dc:subject>PptxGenJS Presentation</dc:subject>
  <dc:creator>Jennifer Padilla</dc:creator>
  <cp:lastModifiedBy>Jennifer@appd.org</cp:lastModifiedBy>
  <cp:revision>3</cp:revision>
  <dcterms:created xsi:type="dcterms:W3CDTF">2026-09-11T14:43:53Z</dcterms:created>
  <dcterms:modified xsi:type="dcterms:W3CDTF">2026-09-11T16:51:31Z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0x0101007BC2885433379546ACDAE4F8E5E2F451</vt:lpwstr>
  </property>
  <property fmtid="{D5CDD505-2E9C-101B-9397-08002B2CF9AE}" pid="3" name="MediaServiceImageTags">
    <vt:lpwstr/>
  </property>
</Properties>
</file>